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9" r:id="rId3"/>
    <p:sldId id="262" r:id="rId4"/>
    <p:sldId id="263" r:id="rId5"/>
    <p:sldId id="268" r:id="rId6"/>
    <p:sldId id="258" r:id="rId7"/>
    <p:sldId id="260" r:id="rId8"/>
    <p:sldId id="261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4"/>
    <p:restoredTop sz="94658"/>
  </p:normalViewPr>
  <p:slideViewPr>
    <p:cSldViewPr snapToGrid="0">
      <p:cViewPr>
        <p:scale>
          <a:sx n="94" d="100"/>
          <a:sy n="94" d="100"/>
        </p:scale>
        <p:origin x="5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ushik Palavalasa" userId="a76087172ac42b4a" providerId="LiveId" clId="{E7F44C37-1129-3F45-8CF7-885752042126}"/>
    <pc:docChg chg="delSld">
      <pc:chgData name="Kaushik Palavalasa" userId="a76087172ac42b4a" providerId="LiveId" clId="{E7F44C37-1129-3F45-8CF7-885752042126}" dt="2025-02-03T05:45:31.021" v="0" actId="2696"/>
      <pc:docMkLst>
        <pc:docMk/>
      </pc:docMkLst>
      <pc:sldChg chg="del">
        <pc:chgData name="Kaushik Palavalasa" userId="a76087172ac42b4a" providerId="LiveId" clId="{E7F44C37-1129-3F45-8CF7-885752042126}" dt="2025-02-03T05:45:31.021" v="0" actId="2696"/>
        <pc:sldMkLst>
          <pc:docMk/>
          <pc:sldMk cId="3856015791" sldId="274"/>
        </pc:sldMkLst>
      </pc:sldChg>
    </pc:docChg>
  </pc:docChgLst>
  <pc:docChgLst>
    <pc:chgData name="Kaushik Palavalasa" userId="a76087172ac42b4a" providerId="LiveId" clId="{8D73716A-E984-0B4E-B9EF-5836A5AEFA43}"/>
    <pc:docChg chg="undo custSel addSld delSld modSld">
      <pc:chgData name="Kaushik Palavalasa" userId="a76087172ac42b4a" providerId="LiveId" clId="{8D73716A-E984-0B4E-B9EF-5836A5AEFA43}" dt="2024-11-25T11:18:58.188" v="2646" actId="1076"/>
      <pc:docMkLst>
        <pc:docMk/>
      </pc:docMkLst>
      <pc:sldChg chg="addSp delSp modSp mod">
        <pc:chgData name="Kaushik Palavalasa" userId="a76087172ac42b4a" providerId="LiveId" clId="{8D73716A-E984-0B4E-B9EF-5836A5AEFA43}" dt="2024-11-25T11:10:12.050" v="2609" actId="20577"/>
        <pc:sldMkLst>
          <pc:docMk/>
          <pc:sldMk cId="573815039" sldId="256"/>
        </pc:sldMkLst>
        <pc:spChg chg="mod">
          <ac:chgData name="Kaushik Palavalasa" userId="a76087172ac42b4a" providerId="LiveId" clId="{8D73716A-E984-0B4E-B9EF-5836A5AEFA43}" dt="2024-11-25T11:10:12.050" v="2609" actId="20577"/>
          <ac:spMkLst>
            <pc:docMk/>
            <pc:sldMk cId="573815039" sldId="256"/>
            <ac:spMk id="2" creationId="{1095DDBA-601E-92C9-9928-745CC8B123BE}"/>
          </ac:spMkLst>
        </pc:spChg>
      </pc:sldChg>
      <pc:sldChg chg="addSp modSp new del mod">
        <pc:chgData name="Kaushik Palavalasa" userId="a76087172ac42b4a" providerId="LiveId" clId="{8D73716A-E984-0B4E-B9EF-5836A5AEFA43}" dt="2024-11-25T08:49:11.545" v="220" actId="2696"/>
        <pc:sldMkLst>
          <pc:docMk/>
          <pc:sldMk cId="2210579843" sldId="257"/>
        </pc:sldMkLst>
      </pc:sldChg>
      <pc:sldChg chg="addSp delSp modSp add del mod modNotesTx">
        <pc:chgData name="Kaushik Palavalasa" userId="a76087172ac42b4a" providerId="LiveId" clId="{8D73716A-E984-0B4E-B9EF-5836A5AEFA43}" dt="2024-11-25T09:41:57.002" v="1115" actId="20577"/>
        <pc:sldMkLst>
          <pc:docMk/>
          <pc:sldMk cId="1151024943" sldId="258"/>
        </pc:sldMkLst>
        <pc:spChg chg="mod">
          <ac:chgData name="Kaushik Palavalasa" userId="a76087172ac42b4a" providerId="LiveId" clId="{8D73716A-E984-0B4E-B9EF-5836A5AEFA43}" dt="2024-11-25T09:41:57.002" v="1115" actId="20577"/>
          <ac:spMkLst>
            <pc:docMk/>
            <pc:sldMk cId="1151024943" sldId="258"/>
            <ac:spMk id="2" creationId="{92455C9E-EF49-2069-A43E-3153E11220BF}"/>
          </ac:spMkLst>
        </pc:spChg>
      </pc:sldChg>
      <pc:sldChg chg="addSp delSp modSp new mod">
        <pc:chgData name="Kaushik Palavalasa" userId="a76087172ac42b4a" providerId="LiveId" clId="{8D73716A-E984-0B4E-B9EF-5836A5AEFA43}" dt="2024-11-25T09:40:43.684" v="1091" actId="20577"/>
        <pc:sldMkLst>
          <pc:docMk/>
          <pc:sldMk cId="3113777803" sldId="259"/>
        </pc:sldMkLst>
        <pc:spChg chg="mod">
          <ac:chgData name="Kaushik Palavalasa" userId="a76087172ac42b4a" providerId="LiveId" clId="{8D73716A-E984-0B4E-B9EF-5836A5AEFA43}" dt="2024-11-25T08:58:29.596" v="267"/>
          <ac:spMkLst>
            <pc:docMk/>
            <pc:sldMk cId="3113777803" sldId="259"/>
            <ac:spMk id="2" creationId="{7C25DCFA-2C8E-C74D-A1E1-FFEFEB5D5F30}"/>
          </ac:spMkLst>
        </pc:spChg>
        <pc:spChg chg="add mod">
          <ac:chgData name="Kaushik Palavalasa" userId="a76087172ac42b4a" providerId="LiveId" clId="{8D73716A-E984-0B4E-B9EF-5836A5AEFA43}" dt="2024-11-25T09:40:43.684" v="1091" actId="20577"/>
          <ac:spMkLst>
            <pc:docMk/>
            <pc:sldMk cId="3113777803" sldId="259"/>
            <ac:spMk id="4" creationId="{EEF3449E-62B5-2802-EE71-99AC2F8C49DB}"/>
          </ac:spMkLst>
        </pc:spChg>
      </pc:sldChg>
      <pc:sldChg chg="addSp delSp modSp add mod modNotesTx">
        <pc:chgData name="Kaushik Palavalasa" userId="a76087172ac42b4a" providerId="LiveId" clId="{8D73716A-E984-0B4E-B9EF-5836A5AEFA43}" dt="2024-11-25T09:40:33.912" v="1089" actId="20577"/>
        <pc:sldMkLst>
          <pc:docMk/>
          <pc:sldMk cId="1193114341" sldId="260"/>
        </pc:sldMkLst>
        <pc:graphicFrameChg chg="add mod modGraphic">
          <ac:chgData name="Kaushik Palavalasa" userId="a76087172ac42b4a" providerId="LiveId" clId="{8D73716A-E984-0B4E-B9EF-5836A5AEFA43}" dt="2024-11-25T09:38:49.306" v="1081" actId="1076"/>
          <ac:graphicFrameMkLst>
            <pc:docMk/>
            <pc:sldMk cId="1193114341" sldId="260"/>
            <ac:graphicFrameMk id="2" creationId="{0C5D196E-AAB2-3E4E-6FBE-7294800D3671}"/>
          </ac:graphicFrameMkLst>
        </pc:graphicFrameChg>
        <pc:picChg chg="add mod">
          <ac:chgData name="Kaushik Palavalasa" userId="a76087172ac42b4a" providerId="LiveId" clId="{8D73716A-E984-0B4E-B9EF-5836A5AEFA43}" dt="2024-11-25T09:38:49.306" v="1081" actId="1076"/>
          <ac:picMkLst>
            <pc:docMk/>
            <pc:sldMk cId="1193114341" sldId="260"/>
            <ac:picMk id="3" creationId="{1AF309F8-F935-77C8-B0FD-59F21AD7B6A9}"/>
          </ac:picMkLst>
        </pc:picChg>
        <pc:picChg chg="add mod">
          <ac:chgData name="Kaushik Palavalasa" userId="a76087172ac42b4a" providerId="LiveId" clId="{8D73716A-E984-0B4E-B9EF-5836A5AEFA43}" dt="2024-11-25T09:38:49.306" v="1081" actId="1076"/>
          <ac:picMkLst>
            <pc:docMk/>
            <pc:sldMk cId="1193114341" sldId="260"/>
            <ac:picMk id="6" creationId="{2CDFF087-1FCB-4617-F100-CDBD39A26361}"/>
          </ac:picMkLst>
        </pc:picChg>
        <pc:picChg chg="add mod">
          <ac:chgData name="Kaushik Palavalasa" userId="a76087172ac42b4a" providerId="LiveId" clId="{8D73716A-E984-0B4E-B9EF-5836A5AEFA43}" dt="2024-11-25T09:38:49.306" v="1081" actId="1076"/>
          <ac:picMkLst>
            <pc:docMk/>
            <pc:sldMk cId="1193114341" sldId="260"/>
            <ac:picMk id="7" creationId="{B54032C3-DD90-5365-623B-BE08AE86BFB2}"/>
          </ac:picMkLst>
        </pc:picChg>
      </pc:sldChg>
      <pc:sldChg chg="new del">
        <pc:chgData name="Kaushik Palavalasa" userId="a76087172ac42b4a" providerId="LiveId" clId="{8D73716A-E984-0B4E-B9EF-5836A5AEFA43}" dt="2024-11-25T09:33:19.867" v="905" actId="2696"/>
        <pc:sldMkLst>
          <pc:docMk/>
          <pc:sldMk cId="3125616807" sldId="260"/>
        </pc:sldMkLst>
      </pc:sldChg>
      <pc:sldChg chg="addSp delSp modSp new mod">
        <pc:chgData name="Kaushik Palavalasa" userId="a76087172ac42b4a" providerId="LiveId" clId="{8D73716A-E984-0B4E-B9EF-5836A5AEFA43}" dt="2024-11-25T10:00:14.470" v="1442" actId="1076"/>
        <pc:sldMkLst>
          <pc:docMk/>
          <pc:sldMk cId="1026155840" sldId="261"/>
        </pc:sldMkLst>
        <pc:spChg chg="add mod">
          <ac:chgData name="Kaushik Palavalasa" userId="a76087172ac42b4a" providerId="LiveId" clId="{8D73716A-E984-0B4E-B9EF-5836A5AEFA43}" dt="2024-11-25T10:00:14.470" v="1442" actId="1076"/>
          <ac:spMkLst>
            <pc:docMk/>
            <pc:sldMk cId="1026155840" sldId="261"/>
            <ac:spMk id="6" creationId="{DFDDA5A7-2B39-2EA4-CF24-34583B3E8EB3}"/>
          </ac:spMkLst>
        </pc:spChg>
        <pc:spChg chg="add mod">
          <ac:chgData name="Kaushik Palavalasa" userId="a76087172ac42b4a" providerId="LiveId" clId="{8D73716A-E984-0B4E-B9EF-5836A5AEFA43}" dt="2024-11-25T10:00:14.470" v="1442" actId="1076"/>
          <ac:spMkLst>
            <pc:docMk/>
            <pc:sldMk cId="1026155840" sldId="261"/>
            <ac:spMk id="10" creationId="{1C1F0103-5F13-300C-33FF-BAF719421F92}"/>
          </ac:spMkLst>
        </pc:spChg>
        <pc:spChg chg="add mod">
          <ac:chgData name="Kaushik Palavalasa" userId="a76087172ac42b4a" providerId="LiveId" clId="{8D73716A-E984-0B4E-B9EF-5836A5AEFA43}" dt="2024-11-25T10:00:14.470" v="1442" actId="1076"/>
          <ac:spMkLst>
            <pc:docMk/>
            <pc:sldMk cId="1026155840" sldId="261"/>
            <ac:spMk id="11" creationId="{A5ED5B92-1028-C2FD-9B5A-7E3A50284524}"/>
          </ac:spMkLst>
        </pc:spChg>
        <pc:spChg chg="add mod">
          <ac:chgData name="Kaushik Palavalasa" userId="a76087172ac42b4a" providerId="LiveId" clId="{8D73716A-E984-0B4E-B9EF-5836A5AEFA43}" dt="2024-11-25T10:00:14.470" v="1442" actId="1076"/>
          <ac:spMkLst>
            <pc:docMk/>
            <pc:sldMk cId="1026155840" sldId="261"/>
            <ac:spMk id="12" creationId="{946DA1D8-E696-251A-6D44-AF0CC66C27AE}"/>
          </ac:spMkLst>
        </pc:spChg>
        <pc:picChg chg="add mod">
          <ac:chgData name="Kaushik Palavalasa" userId="a76087172ac42b4a" providerId="LiveId" clId="{8D73716A-E984-0B4E-B9EF-5836A5AEFA43}" dt="2024-11-25T10:00:14.470" v="1442" actId="1076"/>
          <ac:picMkLst>
            <pc:docMk/>
            <pc:sldMk cId="1026155840" sldId="261"/>
            <ac:picMk id="4" creationId="{5A83722D-6935-CAF6-1D94-365A761044FD}"/>
          </ac:picMkLst>
        </pc:picChg>
        <pc:picChg chg="add mod">
          <ac:chgData name="Kaushik Palavalasa" userId="a76087172ac42b4a" providerId="LiveId" clId="{8D73716A-E984-0B4E-B9EF-5836A5AEFA43}" dt="2024-11-25T10:00:14.470" v="1442" actId="1076"/>
          <ac:picMkLst>
            <pc:docMk/>
            <pc:sldMk cId="1026155840" sldId="261"/>
            <ac:picMk id="9" creationId="{0C4564BD-9FF2-864B-D730-3FC835D6E232}"/>
          </ac:picMkLst>
        </pc:picChg>
      </pc:sldChg>
      <pc:sldChg chg="modSp add mod">
        <pc:chgData name="Kaushik Palavalasa" userId="a76087172ac42b4a" providerId="LiveId" clId="{8D73716A-E984-0B4E-B9EF-5836A5AEFA43}" dt="2024-11-25T09:41:49.026" v="1105" actId="20577"/>
        <pc:sldMkLst>
          <pc:docMk/>
          <pc:sldMk cId="3188709798" sldId="262"/>
        </pc:sldMkLst>
        <pc:spChg chg="mod">
          <ac:chgData name="Kaushik Palavalasa" userId="a76087172ac42b4a" providerId="LiveId" clId="{8D73716A-E984-0B4E-B9EF-5836A5AEFA43}" dt="2024-11-25T09:41:49.026" v="1105" actId="20577"/>
          <ac:spMkLst>
            <pc:docMk/>
            <pc:sldMk cId="3188709798" sldId="262"/>
            <ac:spMk id="2" creationId="{A782A16F-10B9-E5AD-91B7-70B87191CFBA}"/>
          </ac:spMkLst>
        </pc:spChg>
      </pc:sldChg>
      <pc:sldChg chg="addSp modSp new">
        <pc:chgData name="Kaushik Palavalasa" userId="a76087172ac42b4a" providerId="LiveId" clId="{8D73716A-E984-0B4E-B9EF-5836A5AEFA43}" dt="2024-11-25T09:44:13.329" v="1117"/>
        <pc:sldMkLst>
          <pc:docMk/>
          <pc:sldMk cId="1963343106" sldId="263"/>
        </pc:sldMkLst>
        <pc:picChg chg="add mod">
          <ac:chgData name="Kaushik Palavalasa" userId="a76087172ac42b4a" providerId="LiveId" clId="{8D73716A-E984-0B4E-B9EF-5836A5AEFA43}" dt="2024-11-25T09:44:13.329" v="1117"/>
          <ac:picMkLst>
            <pc:docMk/>
            <pc:sldMk cId="1963343106" sldId="263"/>
            <ac:picMk id="2" creationId="{E5B5BDBF-23A0-EA5F-9FE3-73662BCC82F8}"/>
          </ac:picMkLst>
        </pc:picChg>
      </pc:sldChg>
      <pc:sldChg chg="addSp delSp modSp new mod">
        <pc:chgData name="Kaushik Palavalasa" userId="a76087172ac42b4a" providerId="LiveId" clId="{8D73716A-E984-0B4E-B9EF-5836A5AEFA43}" dt="2024-11-25T10:21:13.788" v="2118" actId="1076"/>
        <pc:sldMkLst>
          <pc:docMk/>
          <pc:sldMk cId="3386489075" sldId="264"/>
        </pc:sldMkLst>
        <pc:spChg chg="add mod">
          <ac:chgData name="Kaushik Palavalasa" userId="a76087172ac42b4a" providerId="LiveId" clId="{8D73716A-E984-0B4E-B9EF-5836A5AEFA43}" dt="2024-11-25T10:21:13.788" v="2118" actId="1076"/>
          <ac:spMkLst>
            <pc:docMk/>
            <pc:sldMk cId="3386489075" sldId="264"/>
            <ac:spMk id="2" creationId="{10600C18-78FE-36A2-D0FE-707B72EF390E}"/>
          </ac:spMkLst>
        </pc:spChg>
        <pc:spChg chg="add mod">
          <ac:chgData name="Kaushik Palavalasa" userId="a76087172ac42b4a" providerId="LiveId" clId="{8D73716A-E984-0B4E-B9EF-5836A5AEFA43}" dt="2024-11-25T10:21:13.788" v="2118" actId="1076"/>
          <ac:spMkLst>
            <pc:docMk/>
            <pc:sldMk cId="3386489075" sldId="264"/>
            <ac:spMk id="3" creationId="{425506FD-2CB4-8F38-67ED-8683F0AFE6C4}"/>
          </ac:spMkLst>
        </pc:spChg>
        <pc:picChg chg="add mod">
          <ac:chgData name="Kaushik Palavalasa" userId="a76087172ac42b4a" providerId="LiveId" clId="{8D73716A-E984-0B4E-B9EF-5836A5AEFA43}" dt="2024-11-25T10:21:13.788" v="2118" actId="1076"/>
          <ac:picMkLst>
            <pc:docMk/>
            <pc:sldMk cId="3386489075" sldId="264"/>
            <ac:picMk id="1028" creationId="{4C5A8FCC-0F61-5279-035D-5CAD32D4139E}"/>
          </ac:picMkLst>
        </pc:picChg>
      </pc:sldChg>
      <pc:sldChg chg="addSp delSp modSp new mod">
        <pc:chgData name="Kaushik Palavalasa" userId="a76087172ac42b4a" providerId="LiveId" clId="{8D73716A-E984-0B4E-B9EF-5836A5AEFA43}" dt="2024-11-25T10:23:54.249" v="2309" actId="1076"/>
        <pc:sldMkLst>
          <pc:docMk/>
          <pc:sldMk cId="686614764" sldId="265"/>
        </pc:sldMkLst>
        <pc:spChg chg="add mod">
          <ac:chgData name="Kaushik Palavalasa" userId="a76087172ac42b4a" providerId="LiveId" clId="{8D73716A-E984-0B4E-B9EF-5836A5AEFA43}" dt="2024-11-25T10:23:54.249" v="2309" actId="1076"/>
          <ac:spMkLst>
            <pc:docMk/>
            <pc:sldMk cId="686614764" sldId="265"/>
            <ac:spMk id="5" creationId="{5F3F7443-133E-6A0A-C878-CAE90508F906}"/>
          </ac:spMkLst>
        </pc:spChg>
        <pc:picChg chg="add mod">
          <ac:chgData name="Kaushik Palavalasa" userId="a76087172ac42b4a" providerId="LiveId" clId="{8D73716A-E984-0B4E-B9EF-5836A5AEFA43}" dt="2024-11-25T10:23:02.832" v="2125" actId="1076"/>
          <ac:picMkLst>
            <pc:docMk/>
            <pc:sldMk cId="686614764" sldId="265"/>
            <ac:picMk id="4" creationId="{F0ED1C01-B3F3-B27D-F9FD-0B92BFF83635}"/>
          </ac:picMkLst>
        </pc:picChg>
      </pc:sldChg>
      <pc:sldChg chg="addSp delSp modSp add mod">
        <pc:chgData name="Kaushik Palavalasa" userId="a76087172ac42b4a" providerId="LiveId" clId="{8D73716A-E984-0B4E-B9EF-5836A5AEFA43}" dt="2024-11-25T11:16:48.398" v="2616" actId="1076"/>
        <pc:sldMkLst>
          <pc:docMk/>
          <pc:sldMk cId="3989513729" sldId="266"/>
        </pc:sldMkLst>
        <pc:spChg chg="add mod">
          <ac:chgData name="Kaushik Palavalasa" userId="a76087172ac42b4a" providerId="LiveId" clId="{8D73716A-E984-0B4E-B9EF-5836A5AEFA43}" dt="2024-11-25T10:25:25.178" v="2478" actId="1076"/>
          <ac:spMkLst>
            <pc:docMk/>
            <pc:sldMk cId="3989513729" sldId="266"/>
            <ac:spMk id="3" creationId="{5B0F703F-FC27-B493-C308-AC6E5D81762E}"/>
          </ac:spMkLst>
        </pc:spChg>
        <pc:picChg chg="add mod">
          <ac:chgData name="Kaushik Palavalasa" userId="a76087172ac42b4a" providerId="LiveId" clId="{8D73716A-E984-0B4E-B9EF-5836A5AEFA43}" dt="2024-11-25T11:16:48.398" v="2616" actId="1076"/>
          <ac:picMkLst>
            <pc:docMk/>
            <pc:sldMk cId="3989513729" sldId="266"/>
            <ac:picMk id="7" creationId="{6E2642C5-2E30-1F44-0C38-2AC406B6E4BE}"/>
          </ac:picMkLst>
        </pc:picChg>
      </pc:sldChg>
      <pc:sldChg chg="addSp delSp modSp add mod">
        <pc:chgData name="Kaushik Palavalasa" userId="a76087172ac42b4a" providerId="LiveId" clId="{8D73716A-E984-0B4E-B9EF-5836A5AEFA43}" dt="2024-11-25T10:26:24.283" v="2605" actId="20577"/>
        <pc:sldMkLst>
          <pc:docMk/>
          <pc:sldMk cId="3161475822" sldId="267"/>
        </pc:sldMkLst>
        <pc:spChg chg="mod">
          <ac:chgData name="Kaushik Palavalasa" userId="a76087172ac42b4a" providerId="LiveId" clId="{8D73716A-E984-0B4E-B9EF-5836A5AEFA43}" dt="2024-11-25T10:26:24.283" v="2605" actId="20577"/>
          <ac:spMkLst>
            <pc:docMk/>
            <pc:sldMk cId="3161475822" sldId="267"/>
            <ac:spMk id="3" creationId="{CEDBBD79-6C9B-AD5C-AAC0-2216D9858935}"/>
          </ac:spMkLst>
        </pc:spChg>
        <pc:picChg chg="add mod">
          <ac:chgData name="Kaushik Palavalasa" userId="a76087172ac42b4a" providerId="LiveId" clId="{8D73716A-E984-0B4E-B9EF-5836A5AEFA43}" dt="2024-11-25T10:25:37.230" v="2482" actId="1076"/>
          <ac:picMkLst>
            <pc:docMk/>
            <pc:sldMk cId="3161475822" sldId="267"/>
            <ac:picMk id="4" creationId="{225CC963-2B01-304D-2CDC-F50E3DA6101B}"/>
          </ac:picMkLst>
        </pc:picChg>
      </pc:sldChg>
      <pc:sldChg chg="addSp modSp new mod">
        <pc:chgData name="Kaushik Palavalasa" userId="a76087172ac42b4a" providerId="LiveId" clId="{8D73716A-E984-0B4E-B9EF-5836A5AEFA43}" dt="2024-11-25T11:15:36.747" v="2613" actId="1076"/>
        <pc:sldMkLst>
          <pc:docMk/>
          <pc:sldMk cId="1271076743" sldId="268"/>
        </pc:sldMkLst>
        <pc:picChg chg="add mod">
          <ac:chgData name="Kaushik Palavalasa" userId="a76087172ac42b4a" providerId="LiveId" clId="{8D73716A-E984-0B4E-B9EF-5836A5AEFA43}" dt="2024-11-25T11:15:36.747" v="2613" actId="1076"/>
          <ac:picMkLst>
            <pc:docMk/>
            <pc:sldMk cId="1271076743" sldId="268"/>
            <ac:picMk id="3" creationId="{B21BFF2A-E5BE-F395-EFE4-EF174467D678}"/>
          </ac:picMkLst>
        </pc:picChg>
      </pc:sldChg>
      <pc:sldChg chg="addSp delSp modSp new mod">
        <pc:chgData name="Kaushik Palavalasa" userId="a76087172ac42b4a" providerId="LiveId" clId="{8D73716A-E984-0B4E-B9EF-5836A5AEFA43}" dt="2024-11-25T11:17:20.925" v="2623" actId="1076"/>
        <pc:sldMkLst>
          <pc:docMk/>
          <pc:sldMk cId="3659238822" sldId="269"/>
        </pc:sldMkLst>
        <pc:picChg chg="add mod">
          <ac:chgData name="Kaushik Palavalasa" userId="a76087172ac42b4a" providerId="LiveId" clId="{8D73716A-E984-0B4E-B9EF-5836A5AEFA43}" dt="2024-11-25T11:17:20.925" v="2623" actId="1076"/>
          <ac:picMkLst>
            <pc:docMk/>
            <pc:sldMk cId="3659238822" sldId="269"/>
            <ac:picMk id="5" creationId="{F59BA743-6FEC-4DB8-051A-968A29296B19}"/>
          </ac:picMkLst>
        </pc:picChg>
      </pc:sldChg>
      <pc:sldChg chg="addSp modSp new mod">
        <pc:chgData name="Kaushik Palavalasa" userId="a76087172ac42b4a" providerId="LiveId" clId="{8D73716A-E984-0B4E-B9EF-5836A5AEFA43}" dt="2024-11-25T11:17:47.811" v="2626" actId="1076"/>
        <pc:sldMkLst>
          <pc:docMk/>
          <pc:sldMk cId="3193663045" sldId="270"/>
        </pc:sldMkLst>
        <pc:picChg chg="add mod">
          <ac:chgData name="Kaushik Palavalasa" userId="a76087172ac42b4a" providerId="LiveId" clId="{8D73716A-E984-0B4E-B9EF-5836A5AEFA43}" dt="2024-11-25T11:17:47.811" v="2626" actId="1076"/>
          <ac:picMkLst>
            <pc:docMk/>
            <pc:sldMk cId="3193663045" sldId="270"/>
            <ac:picMk id="3" creationId="{9E00C71F-8569-7AA2-1495-E0BE941B1BA6}"/>
          </ac:picMkLst>
        </pc:picChg>
      </pc:sldChg>
      <pc:sldChg chg="addSp modSp new mod">
        <pc:chgData name="Kaushik Palavalasa" userId="a76087172ac42b4a" providerId="LiveId" clId="{8D73716A-E984-0B4E-B9EF-5836A5AEFA43}" dt="2024-11-25T11:18:10.713" v="2632" actId="1076"/>
        <pc:sldMkLst>
          <pc:docMk/>
          <pc:sldMk cId="1407633853" sldId="271"/>
        </pc:sldMkLst>
        <pc:picChg chg="add mod">
          <ac:chgData name="Kaushik Palavalasa" userId="a76087172ac42b4a" providerId="LiveId" clId="{8D73716A-E984-0B4E-B9EF-5836A5AEFA43}" dt="2024-11-25T11:18:10.713" v="2632" actId="1076"/>
          <ac:picMkLst>
            <pc:docMk/>
            <pc:sldMk cId="1407633853" sldId="271"/>
            <ac:picMk id="3" creationId="{FC7256F7-4DA1-75ED-787F-0B55A5F94AD1}"/>
          </ac:picMkLst>
        </pc:picChg>
      </pc:sldChg>
      <pc:sldChg chg="addSp modSp new mod">
        <pc:chgData name="Kaushik Palavalasa" userId="a76087172ac42b4a" providerId="LiveId" clId="{8D73716A-E984-0B4E-B9EF-5836A5AEFA43}" dt="2024-11-25T11:18:22.998" v="2635" actId="1076"/>
        <pc:sldMkLst>
          <pc:docMk/>
          <pc:sldMk cId="2462014154" sldId="272"/>
        </pc:sldMkLst>
        <pc:picChg chg="add mod">
          <ac:chgData name="Kaushik Palavalasa" userId="a76087172ac42b4a" providerId="LiveId" clId="{8D73716A-E984-0B4E-B9EF-5836A5AEFA43}" dt="2024-11-25T11:18:22.998" v="2635" actId="1076"/>
          <ac:picMkLst>
            <pc:docMk/>
            <pc:sldMk cId="2462014154" sldId="272"/>
            <ac:picMk id="3" creationId="{A3A93F70-C54D-5D66-34D1-39BD624F2E6F}"/>
          </ac:picMkLst>
        </pc:picChg>
      </pc:sldChg>
      <pc:sldChg chg="addSp modSp new mod">
        <pc:chgData name="Kaushik Palavalasa" userId="a76087172ac42b4a" providerId="LiveId" clId="{8D73716A-E984-0B4E-B9EF-5836A5AEFA43}" dt="2024-11-25T11:18:41.215" v="2640" actId="1076"/>
        <pc:sldMkLst>
          <pc:docMk/>
          <pc:sldMk cId="1734442550" sldId="273"/>
        </pc:sldMkLst>
        <pc:picChg chg="add mod">
          <ac:chgData name="Kaushik Palavalasa" userId="a76087172ac42b4a" providerId="LiveId" clId="{8D73716A-E984-0B4E-B9EF-5836A5AEFA43}" dt="2024-11-25T11:18:41.215" v="2640" actId="1076"/>
          <ac:picMkLst>
            <pc:docMk/>
            <pc:sldMk cId="1734442550" sldId="273"/>
            <ac:picMk id="3" creationId="{3AD07E90-C910-5DCA-63EA-D11994D012D6}"/>
          </ac:picMkLst>
        </pc:picChg>
      </pc:sldChg>
      <pc:sldChg chg="addSp modSp new mod">
        <pc:chgData name="Kaushik Palavalasa" userId="a76087172ac42b4a" providerId="LiveId" clId="{8D73716A-E984-0B4E-B9EF-5836A5AEFA43}" dt="2024-11-25T11:18:58.188" v="2646" actId="1076"/>
        <pc:sldMkLst>
          <pc:docMk/>
          <pc:sldMk cId="3856015791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733DA-8576-1A4D-8DAD-124F5F73576D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FF8C8-3977-164E-B62F-BCC9722B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0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38177-F126-BCDB-AE59-0181EA6CE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050AC6-3522-74FA-93C6-11B0EC81F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7EF08-218B-79C5-BBE7-5651BE4DA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105AA-9C5A-AB49-F12B-3E231F5667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EC916-E18E-0A40-869B-3BCE596B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1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EC916-E18E-0A40-869B-3BCE596B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2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6EC916-E18E-0A40-869B-3BCE596B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1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7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1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79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5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6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9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4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ED1B4C-B40A-6740-A168-1A856C94BB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381232B-5D59-7943-9C87-FE591CE93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4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DDBA-601E-92C9-9928-745CC8B12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7964"/>
            <a:ext cx="9144000" cy="2002072"/>
          </a:xfrm>
        </p:spPr>
        <p:txBody>
          <a:bodyPr>
            <a:normAutofit/>
          </a:bodyPr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Simulating 2 and 3 Gravitational Body Systems</a:t>
            </a:r>
            <a:b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By: Aditya, Kaushik, and Pratyush</a:t>
            </a:r>
            <a:endParaRPr lang="en-US" sz="18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1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D1C01-B3F3-B27D-F9FD-0B92BFF8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70" y="526676"/>
            <a:ext cx="7739529" cy="5804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3F7443-133E-6A0A-C878-CAE90508F906}"/>
              </a:ext>
            </a:extLst>
          </p:cNvPr>
          <p:cNvSpPr txBox="1"/>
          <p:nvPr/>
        </p:nvSpPr>
        <p:spPr>
          <a:xfrm>
            <a:off x="8768976" y="2551836"/>
            <a:ext cx="27987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 stable 3 Body System. Forming a figure 8, the most common solution and most well known solution to the 3 Body System. </a:t>
            </a:r>
          </a:p>
        </p:txBody>
      </p:sp>
    </p:spTree>
    <p:extLst>
      <p:ext uri="{BB962C8B-B14F-4D97-AF65-F5344CB8AC3E}">
        <p14:creationId xmlns:p14="http://schemas.microsoft.com/office/powerpoint/2010/main" val="68661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18D39-BC8A-531A-F035-583A576C1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0F703F-FC27-B493-C308-AC6E5D81762E}"/>
              </a:ext>
            </a:extLst>
          </p:cNvPr>
          <p:cNvSpPr txBox="1"/>
          <p:nvPr/>
        </p:nvSpPr>
        <p:spPr>
          <a:xfrm>
            <a:off x="8743318" y="2551837"/>
            <a:ext cx="27987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 stable 3 Body System. A simple solar system, the asteroid accidentally has the mass of Jupiter, giving it the slow orbit that it has.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642C5-2E30-1F44-0C38-2AC406B6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1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3ED38-20FC-241E-07E2-1C92A3CE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DBBD79-6C9B-AD5C-AAC0-2216D9858935}"/>
              </a:ext>
            </a:extLst>
          </p:cNvPr>
          <p:cNvSpPr txBox="1"/>
          <p:nvPr/>
        </p:nvSpPr>
        <p:spPr>
          <a:xfrm>
            <a:off x="8743318" y="2551837"/>
            <a:ext cx="2798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 chaotic three body system, the initial positions were changed on the z-axis.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CC963-2B01-304D-2CDC-F50E3DA61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7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BA743-6FEC-4DB8-051A-968A2929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0C71F-8569-7AA2-1495-E0BE941B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C7256F7-4DA1-75ED-787F-0B55A5F9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430" y="389572"/>
            <a:ext cx="8105140" cy="60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3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93F70-C54D-5D66-34D1-39BD624F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4317"/>
            <a:ext cx="7772400" cy="608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4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AD07E90-C910-5DCA-63EA-D11994D0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7880" y="422910"/>
            <a:ext cx="8016240" cy="6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4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DCFA-2C8E-C74D-A1E1-FFEFEB5D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Aims and Objectives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F3449E-62B5-2802-EE71-99AC2F8C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Demonstrate the conservation of Linear Momentum by:</a:t>
            </a:r>
          </a:p>
          <a:p>
            <a:pPr lvl="1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Building a 2D model of gravitational forces</a:t>
            </a:r>
          </a:p>
          <a:p>
            <a:pPr lvl="1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Building a 3D model of gravitational forces</a:t>
            </a:r>
          </a:p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Model a 2 body system in 2D that does not lose energy using </a:t>
            </a:r>
            <a:r>
              <a:rPr lang="en-US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Verlet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Integration.</a:t>
            </a:r>
          </a:p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Model the Voyager’s gravitational slingshot around Jupiter.</a:t>
            </a:r>
          </a:p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Model stable and chaotic three body systems, using RK4 Integration. </a:t>
            </a:r>
          </a:p>
          <a:p>
            <a:pPr marL="0" indent="0">
              <a:buNone/>
            </a:pPr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7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5EE01-B591-260F-B330-C886FDCD5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A16F-10B9-E5AD-91B7-70B87191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081"/>
            <a:ext cx="10515600" cy="9858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Two Body System Code Snippets</a:t>
            </a:r>
          </a:p>
        </p:txBody>
      </p:sp>
    </p:spTree>
    <p:extLst>
      <p:ext uri="{BB962C8B-B14F-4D97-AF65-F5344CB8AC3E}">
        <p14:creationId xmlns:p14="http://schemas.microsoft.com/office/powerpoint/2010/main" val="318870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5BDBF-23A0-EA5F-9FE3-73662BCC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663"/>
            <a:ext cx="7772400" cy="63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3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BFF2A-E5BE-F395-EFE4-EF174467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7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5C9E-EF49-2069-A43E-3153E112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081"/>
            <a:ext cx="10515600" cy="9858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Three Body System Code Snippets</a:t>
            </a:r>
          </a:p>
        </p:txBody>
      </p:sp>
    </p:spTree>
    <p:extLst>
      <p:ext uri="{BB962C8B-B14F-4D97-AF65-F5344CB8AC3E}">
        <p14:creationId xmlns:p14="http://schemas.microsoft.com/office/powerpoint/2010/main" val="115102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5D196E-AAB2-3E4E-6FBE-7294800D3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88739"/>
              </p:ext>
            </p:extLst>
          </p:nvPr>
        </p:nvGraphicFramePr>
        <p:xfrm>
          <a:off x="2032000" y="2067028"/>
          <a:ext cx="8128000" cy="11125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71857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21923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379942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5727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X -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</a:t>
                      </a:r>
                      <a:r>
                        <a:rPr lang="en-US" baseline="-250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x1</a:t>
                      </a:r>
                      <a:endParaRPr lang="en-US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</a:t>
                      </a:r>
                      <a:r>
                        <a:rPr lang="en-US" baseline="-25000" dirty="0" err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xf</a:t>
                      </a:r>
                      <a:endParaRPr lang="en-US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39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Y -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</a:t>
                      </a:r>
                      <a:r>
                        <a:rPr lang="en-US" baseline="-250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y1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</a:t>
                      </a:r>
                      <a:r>
                        <a:rPr lang="en-US" baseline="-25000" dirty="0" err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yf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3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Z -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</a:t>
                      </a:r>
                      <a:r>
                        <a:rPr lang="en-US" baseline="-250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z1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</a:t>
                      </a:r>
                      <a:r>
                        <a:rPr lang="en-US" baseline="-25000" dirty="0" err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zf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49589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AF309F8-F935-77C8-B0FD-59F21AD7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24" y="3737344"/>
            <a:ext cx="49657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FF087-1FCB-4617-F100-CDBD39A26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37344"/>
            <a:ext cx="5181600" cy="172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032C3-DD90-5365-623B-BE08AE86B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243" y="1093912"/>
            <a:ext cx="5334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14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3722D-6935-CAF6-1D94-365A7610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80" y="3778530"/>
            <a:ext cx="7023100" cy="123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DDA5A7-2B39-2EA4-CF24-34583B3E8EB3}"/>
                  </a:ext>
                </a:extLst>
              </p:cNvPr>
              <p:cNvSpPr txBox="1"/>
              <p:nvPr/>
            </p:nvSpPr>
            <p:spPr>
              <a:xfrm>
                <a:off x="5241599" y="1775515"/>
                <a:ext cx="1708801" cy="683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DDA5A7-2B39-2EA4-CF24-34583B3E8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599" y="1775515"/>
                <a:ext cx="1708801" cy="683007"/>
              </a:xfrm>
              <a:prstGeom prst="rect">
                <a:avLst/>
              </a:prstGeom>
              <a:blipFill>
                <a:blip r:embed="rId3"/>
                <a:stretch>
                  <a:fillRect l="-1471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C4564BD-9FF2-864B-D730-3FC835D6E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26" y="3810280"/>
            <a:ext cx="2514600" cy="116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1F0103-5F13-300C-33FF-BAF719421F92}"/>
                  </a:ext>
                </a:extLst>
              </p:cNvPr>
              <p:cNvSpPr txBox="1"/>
              <p:nvPr/>
            </p:nvSpPr>
            <p:spPr>
              <a:xfrm>
                <a:off x="566594" y="2484505"/>
                <a:ext cx="3374898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1F0103-5F13-300C-33FF-BAF719421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94" y="2484505"/>
                <a:ext cx="3374898" cy="567143"/>
              </a:xfrm>
              <a:prstGeom prst="rect">
                <a:avLst/>
              </a:prstGeom>
              <a:blipFill>
                <a:blip r:embed="rId5"/>
                <a:stretch>
                  <a:fillRect l="-1124" t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ED5B92-1028-C2FD-9B5A-7E3A50284524}"/>
                  </a:ext>
                </a:extLst>
              </p:cNvPr>
              <p:cNvSpPr txBox="1"/>
              <p:nvPr/>
            </p:nvSpPr>
            <p:spPr>
              <a:xfrm>
                <a:off x="4074013" y="2487540"/>
                <a:ext cx="3602460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ED5B92-1028-C2FD-9B5A-7E3A50284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13" y="2487540"/>
                <a:ext cx="3602460" cy="567143"/>
              </a:xfrm>
              <a:prstGeom prst="rect">
                <a:avLst/>
              </a:prstGeom>
              <a:blipFill>
                <a:blip r:embed="rId6"/>
                <a:stretch>
                  <a:fillRect l="-1053" t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6DA1D8-E696-251A-6D44-AF0CC66C27AE}"/>
                  </a:ext>
                </a:extLst>
              </p:cNvPr>
              <p:cNvSpPr txBox="1"/>
              <p:nvPr/>
            </p:nvSpPr>
            <p:spPr>
              <a:xfrm>
                <a:off x="7808995" y="2467939"/>
                <a:ext cx="3685432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6DA1D8-E696-251A-6D44-AF0CC66C2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995" y="2467939"/>
                <a:ext cx="3685432" cy="567143"/>
              </a:xfrm>
              <a:prstGeom prst="rect">
                <a:avLst/>
              </a:prstGeom>
              <a:blipFill>
                <a:blip r:embed="rId7"/>
                <a:stretch>
                  <a:fillRect t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15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C5A8FCC-0F61-5279-035D-5CAD32D4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3" y="1180222"/>
            <a:ext cx="4528060" cy="275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600C18-78FE-36A2-D0FE-707B72EF390E}"/>
                  </a:ext>
                </a:extLst>
              </p:cNvPr>
              <p:cNvSpPr txBox="1"/>
              <p:nvPr/>
            </p:nvSpPr>
            <p:spPr>
              <a:xfrm>
                <a:off x="6451470" y="1180222"/>
                <a:ext cx="5155095" cy="4064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The RK4 iterative method uses a family of slopes </a:t>
                </a:r>
                <a:b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</a:b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around a function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MU Serif Roman" panose="02000603000000000000" pitchFamily="2" charset="0"/>
                        <a:cs typeface="CMU Serif Roman" panose="02000603000000000000" pitchFamily="2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𝑑𝑥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  <a:ea typeface="CMU Serif Roman" panose="02000603000000000000" pitchFamily="2" charset="0"/>
                            <a:cs typeface="CMU Serif Roman" panose="02000603000000000000" pitchFamily="2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.</a:t>
                </a:r>
              </a:p>
              <a:p>
                <a:pPr algn="just"/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algn="just"/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In this case, we use it first to find acceleration from some position, which is:</a:t>
                </a:r>
              </a:p>
              <a:p>
                <a:pPr algn="just"/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𝑑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𝑣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algn="just"/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algn="just"/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And then we find velocity: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𝑎𝑡</m:t>
                      </m:r>
                    </m:oMath>
                  </m:oMathPara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algn="just"/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algn="just"/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Which we then use to find position: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MU Serif Roman" panose="02000603000000000000" pitchFamily="2" charset="0"/>
                              <a:cs typeface="CMU Serif Roman" panose="02000603000000000000" pitchFamily="2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m:t>𝑣𝑡</m:t>
                      </m:r>
                    </m:oMath>
                  </m:oMathPara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600C18-78FE-36A2-D0FE-707B72EF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470" y="1180222"/>
                <a:ext cx="5155095" cy="4064190"/>
              </a:xfrm>
              <a:prstGeom prst="rect">
                <a:avLst/>
              </a:prstGeom>
              <a:blipFill>
                <a:blip r:embed="rId3"/>
                <a:stretch>
                  <a:fillRect l="-737" t="-938" r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25506FD-2CB4-8F38-67ED-8683F0AFE6C4}"/>
              </a:ext>
            </a:extLst>
          </p:cNvPr>
          <p:cNvSpPr txBox="1"/>
          <p:nvPr/>
        </p:nvSpPr>
        <p:spPr>
          <a:xfrm>
            <a:off x="738553" y="4316506"/>
            <a:ext cx="4528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Positions and Velocities, calculated using the RK4 iterative method were updated to the arrays described to slides ago using append. </a:t>
            </a:r>
          </a:p>
        </p:txBody>
      </p:sp>
    </p:spTree>
    <p:extLst>
      <p:ext uri="{BB962C8B-B14F-4D97-AF65-F5344CB8AC3E}">
        <p14:creationId xmlns:p14="http://schemas.microsoft.com/office/powerpoint/2010/main" val="338648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293</Words>
  <Application>Microsoft Macintosh PowerPoint</Application>
  <PresentationFormat>Widescreen</PresentationFormat>
  <Paragraphs>44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CMU SANS SERIF</vt:lpstr>
      <vt:lpstr>CMU Serif Roman</vt:lpstr>
      <vt:lpstr>Office Theme</vt:lpstr>
      <vt:lpstr>Simulating 2 and 3 Gravitational Body Systems By: Aditya, Kaushik, and Pratyush</vt:lpstr>
      <vt:lpstr>Aims and Objectives</vt:lpstr>
      <vt:lpstr>Two Body System Code Snippets</vt:lpstr>
      <vt:lpstr>PowerPoint Presentation</vt:lpstr>
      <vt:lpstr>PowerPoint Presentation</vt:lpstr>
      <vt:lpstr>Three Body System Code Snippets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Kaushik Palavalasa</dc:creator>
  <cp:lastModifiedBy>Kaushik Palavalasa</cp:lastModifiedBy>
  <cp:revision>1</cp:revision>
  <dcterms:created xsi:type="dcterms:W3CDTF">2024-11-25T08:41:58Z</dcterms:created>
  <dcterms:modified xsi:type="dcterms:W3CDTF">2025-02-03T05:45:34Z</dcterms:modified>
</cp:coreProperties>
</file>